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FC9FD47-0253-4C8F-8D43-A88C0CF8848E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381B3C4-8FE8-4D94-A0F6-D501CEE334A9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9D51CE9-B422-4A8E-9E3B-0A169D015C98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1410E84-1166-4A2F-9EEC-D508F96DF4F6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CE1A8FE-AF6D-470E-8930-0D63DBDD1A1A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AFC65BE-B822-4587-8D3F-BA22845AB6F9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EA6553D-1BD2-46CB-92CE-EECBF8BC7100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5B76645-ED25-4DC0-BC60-8E6CB1E8BD32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829F051-ABC1-4537-BFEF-42DE13652C0F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CDE53DF-657D-4429-AEF1-3FBCCCB7F628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0A89196-DEF8-4AE4-A4B9-821496DC8C2D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37324FC-C9DE-4C3B-9182-2226C87EDC58}" type="slidenum">
              <a:t>‹N°›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CA89F8C-2FF3-47C6-BB90-7537C3147399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002FB04-BA4B-4E80-983E-318FB065D635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8940FF9-EBEA-460D-8A3D-BD62DCE138C5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52063DD-086F-4BB3-A2FD-3CEBE4B6A86A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598991C-DA53-454F-BC30-7A6A84AC7B4A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BE779BF-0C87-4B93-882D-2B27EFE37EED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9F351D4-6208-4D76-92E0-5BD416CF297B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D9407F8-62C7-4470-A5F2-A2AB385A06DE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925018D-54FE-4055-BB48-3F73F8CE6E75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D8ECFEE-5155-4C44-BBDB-A3898884E2C0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B3F4147-0EEF-44CB-BE9A-7573FA21D7E9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333F5E8-6CB8-4A5E-9D47-799A9ABB58BA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 idx="1"/>
          </p:nvPr>
        </p:nvSpPr>
        <p:spPr>
          <a:xfrm>
            <a:off x="3028680" y="6356520"/>
            <a:ext cx="308556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&lt;pied de page&gt;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645768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fr-F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823C31B4-CA2D-405F-BB1D-FC7A224DA191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62820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&lt;date/heure&gt;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&lt;pied de page&gt;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fr-F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60221625-FDE1-4DD0-8298-5F7ED4C8A6B2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&lt;date/heure&gt;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fr-FR" sz="44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1"/>
          <p:cNvSpPr/>
          <p:nvPr/>
        </p:nvSpPr>
        <p:spPr>
          <a:xfrm rot="20289000">
            <a:off x="162000" y="393840"/>
            <a:ext cx="1703520" cy="942840"/>
          </a:xfrm>
          <a:prstGeom prst="rect">
            <a:avLst/>
          </a:prstGeom>
          <a:solidFill>
            <a:schemeClr val="tx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trike="noStrike" spc="-1">
                <a:solidFill>
                  <a:srgbClr val="F3F0E2"/>
                </a:solidFill>
                <a:latin typeface="Calibri"/>
                <a:ea typeface="DejaVu Sans"/>
              </a:rPr>
              <a:t>TUTO</a:t>
            </a:r>
            <a:endParaRPr lang="fr-FR" sz="2800" b="0" strike="noStrike" spc="-1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800" b="1" strike="noStrike" spc="-1">
                <a:solidFill>
                  <a:srgbClr val="F3F0E2"/>
                </a:solidFill>
                <a:latin typeface="Calibri"/>
                <a:ea typeface="DejaVu Sans"/>
              </a:rPr>
              <a:t>ETUDIANT</a:t>
            </a:r>
            <a:endParaRPr lang="fr-FR" sz="28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305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</a:rPr>
              <a:t>Je m’inscris</a:t>
            </a: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5" name="Image 5"/>
          <p:cNvPicPr/>
          <p:nvPr/>
        </p:nvPicPr>
        <p:blipFill>
          <a:blip r:embed="rId2"/>
          <a:srcRect l="12795" t="19904" r="39572" b="15700"/>
          <a:stretch/>
        </p:blipFill>
        <p:spPr>
          <a:xfrm>
            <a:off x="2411640" y="1465920"/>
            <a:ext cx="6439320" cy="4896000"/>
          </a:xfrm>
          <a:prstGeom prst="rect">
            <a:avLst/>
          </a:prstGeom>
          <a:ln w="0">
            <a:noFill/>
          </a:ln>
        </p:spPr>
      </p:pic>
      <p:sp>
        <p:nvSpPr>
          <p:cNvPr id="86" name="ZoneTexte 6"/>
          <p:cNvSpPr/>
          <p:nvPr/>
        </p:nvSpPr>
        <p:spPr>
          <a:xfrm>
            <a:off x="611640" y="2067480"/>
            <a:ext cx="1655640" cy="3381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Sur l’évènement Job Teaser, vous allez pouvoir vous inscrire auprès de plusieurs entreprises. Soit sur un créneau horaire soit sur un passage libre.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Ellipse 7"/>
          <p:cNvSpPr/>
          <p:nvPr/>
        </p:nvSpPr>
        <p:spPr>
          <a:xfrm>
            <a:off x="3924000" y="1556640"/>
            <a:ext cx="1799640" cy="575280"/>
          </a:xfrm>
          <a:prstGeom prst="ellipse">
            <a:avLst/>
          </a:prstGeom>
          <a:noFill/>
          <a:ln>
            <a:solidFill>
              <a:srgbClr val="8E3B38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r-FR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88" name="Ellipse 8"/>
          <p:cNvSpPr/>
          <p:nvPr/>
        </p:nvSpPr>
        <p:spPr>
          <a:xfrm>
            <a:off x="3831480" y="5176800"/>
            <a:ext cx="1799640" cy="575280"/>
          </a:xfrm>
          <a:prstGeom prst="ellipse">
            <a:avLst/>
          </a:prstGeom>
          <a:noFill/>
          <a:ln>
            <a:solidFill>
              <a:srgbClr val="8E3B38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r-FR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89" name="Ellipse 9"/>
          <p:cNvSpPr/>
          <p:nvPr/>
        </p:nvSpPr>
        <p:spPr>
          <a:xfrm>
            <a:off x="7164360" y="2277000"/>
            <a:ext cx="1367280" cy="431280"/>
          </a:xfrm>
          <a:prstGeom prst="ellipse">
            <a:avLst/>
          </a:prstGeom>
          <a:noFill/>
          <a:ln>
            <a:solidFill>
              <a:srgbClr val="8E3B38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r-FR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B49AF1C-5B75-4432-A8F7-99DFFD2DB258}" type="slidenum">
              <a:t>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</a:rPr>
              <a:t>Je m’inscris</a:t>
            </a: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ZoneTexte 6"/>
          <p:cNvSpPr/>
          <p:nvPr/>
        </p:nvSpPr>
        <p:spPr>
          <a:xfrm>
            <a:off x="683640" y="2061000"/>
            <a:ext cx="1655640" cy="420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En cliquant sur l’entreprise qui vous intéresse, vous trouverez les formations ciblées par celle-ci.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Et vous trouverez également une description de l’entreprise qui vous permettra de préparer votre entretien.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2" name="Image 2"/>
          <p:cNvPicPr/>
          <p:nvPr/>
        </p:nvPicPr>
        <p:blipFill>
          <a:blip r:embed="rId2"/>
          <a:srcRect l="11132" t="16080" r="38792" b="4773"/>
          <a:stretch/>
        </p:blipFill>
        <p:spPr>
          <a:xfrm>
            <a:off x="2843640" y="1563120"/>
            <a:ext cx="5184000" cy="4607640"/>
          </a:xfrm>
          <a:prstGeom prst="rect">
            <a:avLst/>
          </a:prstGeom>
          <a:ln w="0">
            <a:noFill/>
          </a:ln>
        </p:spPr>
      </p:pic>
      <p:sp>
        <p:nvSpPr>
          <p:cNvPr id="93" name="Ellipse 9"/>
          <p:cNvSpPr/>
          <p:nvPr/>
        </p:nvSpPr>
        <p:spPr>
          <a:xfrm>
            <a:off x="2771640" y="4077000"/>
            <a:ext cx="1799640" cy="719280"/>
          </a:xfrm>
          <a:prstGeom prst="ellipse">
            <a:avLst/>
          </a:prstGeom>
          <a:noFill/>
          <a:ln>
            <a:solidFill>
              <a:srgbClr val="8E3B38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r-FR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09ADB5A-788F-4727-BA87-4C614015B04E}" type="slidenum">
              <a:t>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</a:rPr>
              <a:t>Je m’inscris</a:t>
            </a: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ZoneTexte 6"/>
          <p:cNvSpPr/>
          <p:nvPr/>
        </p:nvSpPr>
        <p:spPr>
          <a:xfrm>
            <a:off x="863640" y="1845000"/>
            <a:ext cx="1655640" cy="255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Vous devrez ensuite choisir un créneau horaire pour chaque entreprise ciblée et organiser votre agenda.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Image 4"/>
          <p:cNvPicPr/>
          <p:nvPr/>
        </p:nvPicPr>
        <p:blipFill>
          <a:blip r:embed="rId2"/>
          <a:srcRect l="10059" t="19869" r="39252" b="5766"/>
          <a:stretch/>
        </p:blipFill>
        <p:spPr>
          <a:xfrm>
            <a:off x="2771640" y="1124640"/>
            <a:ext cx="5328000" cy="4395960"/>
          </a:xfrm>
          <a:prstGeom prst="rect">
            <a:avLst/>
          </a:prstGeom>
          <a:ln w="0">
            <a:noFill/>
          </a:ln>
        </p:spPr>
      </p:pic>
      <p:sp>
        <p:nvSpPr>
          <p:cNvPr id="97" name="Ellipse 9"/>
          <p:cNvSpPr/>
          <p:nvPr/>
        </p:nvSpPr>
        <p:spPr>
          <a:xfrm>
            <a:off x="5148000" y="3573000"/>
            <a:ext cx="1799640" cy="359280"/>
          </a:xfrm>
          <a:prstGeom prst="ellipse">
            <a:avLst/>
          </a:prstGeom>
          <a:noFill/>
          <a:ln>
            <a:solidFill>
              <a:srgbClr val="8E3B38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r-FR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98" name="ZoneTexte 7"/>
          <p:cNvSpPr/>
          <p:nvPr/>
        </p:nvSpPr>
        <p:spPr>
          <a:xfrm>
            <a:off x="0" y="5681520"/>
            <a:ext cx="9143280" cy="106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… </a:t>
            </a:r>
            <a:r>
              <a:rPr lang="fr-FR" sz="3200" b="1" strike="noStrike" spc="-1">
                <a:solidFill>
                  <a:srgbClr val="FF0000"/>
                </a:solidFill>
                <a:latin typeface="Calibri"/>
                <a:ea typeface="DejaVu Sans"/>
              </a:rPr>
              <a:t>Vous recevrez un email de confirmation d’inscription. Surveillez votre boîte email ! </a:t>
            </a:r>
            <a:r>
              <a:rPr lang="fr-F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...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D140409-2F54-407F-8BC1-5499E86BA940}" type="slidenum">
              <a:t>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7A74AF9-D822-426E-9417-68EA16254B21}" type="slidenum">
              <a:t>5</a:t>
            </a:fld>
            <a:endParaRPr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28419" t="24474" r="32780" b="10329"/>
          <a:stretch/>
        </p:blipFill>
        <p:spPr>
          <a:xfrm>
            <a:off x="1910893" y="0"/>
            <a:ext cx="7255841" cy="6858000"/>
          </a:xfrm>
          <a:prstGeom prst="rect">
            <a:avLst/>
          </a:prstGeom>
        </p:spPr>
      </p:pic>
      <p:sp>
        <p:nvSpPr>
          <p:cNvPr id="101" name="Bulle ronde 7"/>
          <p:cNvSpPr/>
          <p:nvPr/>
        </p:nvSpPr>
        <p:spPr>
          <a:xfrm>
            <a:off x="1097070" y="348090"/>
            <a:ext cx="1943640" cy="1943640"/>
          </a:xfrm>
          <a:prstGeom prst="wedgeEllipseCallout">
            <a:avLst>
              <a:gd name="adj1" fmla="val 206766"/>
              <a:gd name="adj2" fmla="val -24502"/>
            </a:avLst>
          </a:prstGeom>
          <a:solidFill>
            <a:srgbClr val="C0504D"/>
          </a:solidFill>
          <a:ln>
            <a:solidFill>
              <a:srgbClr val="8E3B38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chemeClr val="lt1"/>
                </a:solidFill>
                <a:latin typeface="Calibri"/>
                <a:ea typeface="DejaVu Sans"/>
              </a:rPr>
              <a:t>Le forum se déroulera à l’IMTD, </a:t>
            </a:r>
            <a:r>
              <a:rPr lang="fr-FR" sz="1800" b="0" strike="noStrike" spc="-1" dirty="0" smtClean="0">
                <a:solidFill>
                  <a:schemeClr val="lt1"/>
                </a:solidFill>
                <a:latin typeface="Calibri"/>
                <a:ea typeface="DejaVu Sans"/>
              </a:rPr>
              <a:t>n°18 </a:t>
            </a:r>
            <a:r>
              <a:rPr lang="fr-FR" sz="1800" b="0" strike="noStrike" spc="-1" dirty="0">
                <a:solidFill>
                  <a:schemeClr val="lt1"/>
                </a:solidFill>
                <a:latin typeface="Calibri"/>
                <a:ea typeface="DejaVu Sans"/>
              </a:rPr>
              <a:t>sur le plan</a:t>
            </a: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ZoneTexte 4"/>
          <p:cNvSpPr/>
          <p:nvPr/>
        </p:nvSpPr>
        <p:spPr>
          <a:xfrm>
            <a:off x="0" y="500040"/>
            <a:ext cx="914328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… </a:t>
            </a:r>
            <a:r>
              <a:rPr lang="fr-FR" sz="3200" b="1" strike="noStrike" spc="-1">
                <a:solidFill>
                  <a:srgbClr val="FF0000"/>
                </a:solidFill>
                <a:latin typeface="Calibri"/>
                <a:ea typeface="DejaVu Sans"/>
              </a:rPr>
              <a:t>IMPORTANT </a:t>
            </a:r>
            <a:r>
              <a:rPr lang="fr-F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...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ZoneTexte 6"/>
          <p:cNvSpPr/>
          <p:nvPr/>
        </p:nvSpPr>
        <p:spPr>
          <a:xfrm>
            <a:off x="642960" y="1124640"/>
            <a:ext cx="8429040" cy="2833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Soigne ta présentation (tenue, documents, etc.)</a:t>
            </a: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Viens avec </a:t>
            </a:r>
            <a:r>
              <a:rPr lang="fr-FR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plusieurs CV imprimés </a:t>
            </a:r>
            <a:r>
              <a:rPr lang="fr-F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afin de les donner aux recruteurs</a:t>
            </a: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Renseigne toi bien sur l’entreprise avant ton entretien</a:t>
            </a: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Tu peux voir les offres proposées par les entreprises sur Job Teaser</a:t>
            </a: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Si tu rencontres un problème : un retard, un empêchement, … : PREVIENS NOUS !</a:t>
            </a: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4" name="Image 5" descr="Logo_INSAHdF-quadriessai.jpg"/>
          <p:cNvPicPr/>
          <p:nvPr/>
        </p:nvPicPr>
        <p:blipFill>
          <a:blip r:embed="rId2"/>
          <a:stretch/>
        </p:blipFill>
        <p:spPr>
          <a:xfrm>
            <a:off x="6858000" y="142920"/>
            <a:ext cx="2054520" cy="428040"/>
          </a:xfrm>
          <a:prstGeom prst="rect">
            <a:avLst/>
          </a:prstGeom>
          <a:ln w="0">
            <a:noFill/>
          </a:ln>
        </p:spPr>
      </p:pic>
      <p:sp>
        <p:nvSpPr>
          <p:cNvPr id="105" name="Rectangle 7"/>
          <p:cNvSpPr/>
          <p:nvPr/>
        </p:nvSpPr>
        <p:spPr>
          <a:xfrm>
            <a:off x="428760" y="1214280"/>
            <a:ext cx="142200" cy="142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71280" rIns="90000" bIns="7128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r-FR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06" name="Rectangle 8"/>
          <p:cNvSpPr/>
          <p:nvPr/>
        </p:nvSpPr>
        <p:spPr>
          <a:xfrm>
            <a:off x="428760" y="1772640"/>
            <a:ext cx="142200" cy="142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71280" rIns="90000" bIns="7128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r-FR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07" name="Rectangle 9"/>
          <p:cNvSpPr/>
          <p:nvPr/>
        </p:nvSpPr>
        <p:spPr>
          <a:xfrm>
            <a:off x="428760" y="2349000"/>
            <a:ext cx="142200" cy="142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71280" rIns="90000" bIns="7128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r-FR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08" name="Rectangle 10"/>
          <p:cNvSpPr/>
          <p:nvPr/>
        </p:nvSpPr>
        <p:spPr>
          <a:xfrm>
            <a:off x="428760" y="2853000"/>
            <a:ext cx="142200" cy="142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71280" rIns="90000" bIns="7128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r-FR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09" name="Espace réservé du numéro de diapositive 3"/>
          <p:cNvSpPr/>
          <p:nvPr/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F3BD191B-FFA2-4664-B157-D59C8C59A6CC}" type="slidenum">
              <a:rPr lang="fr-FR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6</a:t>
            </a:fld>
            <a:endParaRPr lang="fr-FR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ZoneTexte 12"/>
          <p:cNvSpPr/>
          <p:nvPr/>
        </p:nvSpPr>
        <p:spPr>
          <a:xfrm>
            <a:off x="0" y="3780720"/>
            <a:ext cx="9143280" cy="1064520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&gt;&gt; </a:t>
            </a:r>
            <a:r>
              <a:rPr lang="fr-FR" sz="3200" b="1" strike="noStrike" spc="-1">
                <a:solidFill>
                  <a:srgbClr val="FF0000"/>
                </a:solidFill>
                <a:latin typeface="Calibri"/>
                <a:ea typeface="DejaVu Sans"/>
              </a:rPr>
              <a:t>En cas de problème appelle le </a:t>
            </a:r>
            <a:r>
              <a:rPr lang="fr-F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&lt;&lt; 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3200" b="1" strike="noStrike" spc="-1">
                <a:solidFill>
                  <a:srgbClr val="FF0000"/>
                </a:solidFill>
                <a:latin typeface="Calibri"/>
                <a:ea typeface="DejaVu Sans"/>
              </a:rPr>
              <a:t>06 40 24 64 76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ZoneTexte 13"/>
          <p:cNvSpPr/>
          <p:nvPr/>
        </p:nvSpPr>
        <p:spPr>
          <a:xfrm>
            <a:off x="0" y="5000760"/>
            <a:ext cx="9143280" cy="60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2000" b="1" strike="noStrike" spc="-1">
                <a:solidFill>
                  <a:srgbClr val="FF0000"/>
                </a:solidFill>
                <a:latin typeface="Calibri"/>
                <a:ea typeface="DejaVu Sans"/>
              </a:rPr>
              <a:t>Nous te souhaitons une belle réussite !    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fr-FR" sz="1400" b="1" strike="noStrike" spc="-1">
                <a:solidFill>
                  <a:srgbClr val="FF0000"/>
                </a:solidFill>
                <a:latin typeface="Calibri"/>
                <a:ea typeface="DejaVu Sans"/>
              </a:rPr>
              <a:t>Le Service Relations Entreprises INSA HdF</a:t>
            </a: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2" name="Image 14" descr="logo-uphf.png"/>
          <p:cNvPicPr/>
          <p:nvPr/>
        </p:nvPicPr>
        <p:blipFill>
          <a:blip r:embed="rId3"/>
          <a:stretch/>
        </p:blipFill>
        <p:spPr>
          <a:xfrm>
            <a:off x="3357720" y="5929200"/>
            <a:ext cx="1928160" cy="778680"/>
          </a:xfrm>
          <a:prstGeom prst="rect">
            <a:avLst/>
          </a:prstGeom>
          <a:ln w="0">
            <a:noFill/>
          </a:ln>
        </p:spPr>
      </p:pic>
      <p:sp>
        <p:nvSpPr>
          <p:cNvPr id="113" name="Rectangle 2"/>
          <p:cNvSpPr/>
          <p:nvPr/>
        </p:nvSpPr>
        <p:spPr>
          <a:xfrm>
            <a:off x="428760" y="3465000"/>
            <a:ext cx="142200" cy="142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71280" rIns="90000" bIns="71280" anchor="ctr">
            <a:noAutofit/>
          </a:bodyPr>
          <a:lstStyle/>
          <a:p>
            <a:endParaRPr lang="fr-FR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C22DD05-9CE2-448C-B3D6-EEB65977D951}" type="slidenum">
              <a:t>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</TotalTime>
  <Words>201</Words>
  <Application>Microsoft Office PowerPoint</Application>
  <PresentationFormat>Affichage à l'écran (4:3)</PresentationFormat>
  <Paragraphs>31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6</vt:i4>
      </vt:variant>
    </vt:vector>
  </HeadingPairs>
  <TitlesOfParts>
    <vt:vector size="14" baseType="lpstr">
      <vt:lpstr>Arial</vt:lpstr>
      <vt:lpstr>Calibri</vt:lpstr>
      <vt:lpstr>DejaVu Sans</vt:lpstr>
      <vt:lpstr>Symbol</vt:lpstr>
      <vt:lpstr>Times New Roman</vt:lpstr>
      <vt:lpstr>Wingdings</vt:lpstr>
      <vt:lpstr>Office Theme</vt:lpstr>
      <vt:lpstr>Thème Office</vt:lpstr>
      <vt:lpstr>Présentation PowerPoint</vt:lpstr>
      <vt:lpstr>Je m’inscris</vt:lpstr>
      <vt:lpstr>Je m’inscris</vt:lpstr>
      <vt:lpstr>Je m’inscris</vt:lpstr>
      <vt:lpstr>Présentation PowerPoint</vt:lpstr>
      <vt:lpstr>Présentation PowerPoint</vt:lpstr>
    </vt:vector>
  </TitlesOfParts>
  <Company>UVHC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 Forum Entreprises</dc:title>
  <dc:subject/>
  <dc:creator>hmartin</dc:creator>
  <dc:description/>
  <cp:lastModifiedBy>Virginie Maillot</cp:lastModifiedBy>
  <cp:revision>75</cp:revision>
  <dcterms:created xsi:type="dcterms:W3CDTF">2020-10-05T09:33:53Z</dcterms:created>
  <dcterms:modified xsi:type="dcterms:W3CDTF">2024-09-26T11:48:44Z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Affichage à l'écran (4:3)</vt:lpwstr>
  </property>
  <property fmtid="{D5CDD505-2E9C-101B-9397-08002B2CF9AE}" pid="3" name="Slides">
    <vt:i4>6</vt:i4>
  </property>
</Properties>
</file>